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8" r:id="rId2"/>
    <p:sldId id="257" r:id="rId3"/>
    <p:sldId id="354" r:id="rId4"/>
    <p:sldId id="355" r:id="rId5"/>
    <p:sldId id="259" r:id="rId6"/>
    <p:sldId id="357" r:id="rId7"/>
    <p:sldId id="358" r:id="rId8"/>
    <p:sldId id="260" r:id="rId9"/>
    <p:sldId id="261" r:id="rId10"/>
    <p:sldId id="359" r:id="rId11"/>
    <p:sldId id="437" r:id="rId12"/>
    <p:sldId id="365" r:id="rId13"/>
    <p:sldId id="366" r:id="rId14"/>
    <p:sldId id="434" r:id="rId15"/>
    <p:sldId id="411" r:id="rId16"/>
    <p:sldId id="439" r:id="rId17"/>
    <p:sldId id="438" r:id="rId18"/>
    <p:sldId id="367" r:id="rId19"/>
    <p:sldId id="440" r:id="rId20"/>
    <p:sldId id="368" r:id="rId21"/>
    <p:sldId id="360" r:id="rId22"/>
    <p:sldId id="361" r:id="rId23"/>
    <p:sldId id="362" r:id="rId24"/>
    <p:sldId id="364" r:id="rId25"/>
    <p:sldId id="363" r:id="rId26"/>
    <p:sldId id="369" r:id="rId27"/>
    <p:sldId id="262" r:id="rId28"/>
    <p:sldId id="269" r:id="rId29"/>
    <p:sldId id="435" r:id="rId30"/>
    <p:sldId id="436" r:id="rId31"/>
    <p:sldId id="263" r:id="rId32"/>
    <p:sldId id="327" r:id="rId33"/>
    <p:sldId id="264" r:id="rId34"/>
    <p:sldId id="356" r:id="rId35"/>
    <p:sldId id="265" r:id="rId36"/>
    <p:sldId id="266" r:id="rId37"/>
    <p:sldId id="267" r:id="rId38"/>
    <p:sldId id="270" r:id="rId39"/>
    <p:sldId id="271" r:id="rId40"/>
    <p:sldId id="326" r:id="rId41"/>
    <p:sldId id="325" r:id="rId42"/>
    <p:sldId id="321" r:id="rId43"/>
    <p:sldId id="322" r:id="rId44"/>
    <p:sldId id="323" r:id="rId45"/>
    <p:sldId id="324" r:id="rId46"/>
    <p:sldId id="328" r:id="rId47"/>
    <p:sldId id="371" r:id="rId48"/>
    <p:sldId id="370" r:id="rId49"/>
    <p:sldId id="329" r:id="rId50"/>
    <p:sldId id="412" r:id="rId51"/>
    <p:sldId id="413" r:id="rId52"/>
    <p:sldId id="414" r:id="rId53"/>
    <p:sldId id="415" r:id="rId54"/>
    <p:sldId id="332" r:id="rId55"/>
    <p:sldId id="333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9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54AD5-AADE-40C1-9483-D7A99708E4E0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ECF58-A097-4238-8992-7BB26DEF5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B4B5-5DBC-4DC7-A539-13729122AD4C}" type="datetime1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6887-86C2-4ADE-B3D8-6BEAD613DCBF}" type="datetime1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9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0923-DDDD-457D-A0C3-3BB92B259233}" type="datetime1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51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E786-6B4D-4644-8C0B-972DBFD81243}" type="datetime1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9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1618-882C-478A-A0DA-22200BFCDFA0}" type="datetime1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37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4191-BFF3-4925-A228-2B09D3D6AB65}" type="datetime1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0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BBCF-B20B-4DDE-9750-54ACEFEA2439}" type="datetime1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2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7904-F227-4E8F-8FD5-465BEFEB82E1}" type="datetime1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4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9ACB-5CA1-4CD1-8BE8-517709745A28}" type="datetime1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C1D9-F40A-4363-BBEC-C3E9E3421C54}" type="datetime1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9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5FE5-051D-45BA-8DF1-241860475009}" type="datetime1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7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F6CA-3794-4887-A750-64443EFBCFE0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Ms. B KEERTHI SAMHITHA, </a:t>
            </a:r>
            <a:r>
              <a:rPr lang="en-US" dirty="0" err="1" smtClean="0"/>
              <a:t>Asst</a:t>
            </a:r>
            <a:r>
              <a:rPr lang="en-US" dirty="0" smtClean="0"/>
              <a:t> Prof -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B48E-5347-4272-B1F0-0C266D2F26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32" y="188640"/>
            <a:ext cx="1340768" cy="13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3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666" y="1952745"/>
            <a:ext cx="7772400" cy="1260231"/>
          </a:xfrm>
        </p:spPr>
        <p:txBody>
          <a:bodyPr/>
          <a:lstStyle/>
          <a:p>
            <a:r>
              <a:rPr lang="en-US" b="1" dirty="0" smtClean="0"/>
              <a:t>SCSA1401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263" y="3212976"/>
            <a:ext cx="6257205" cy="288032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OBJECT ORIENTED ANALYSIS AND </a:t>
            </a:r>
            <a:r>
              <a:rPr lang="en-US" sz="4000" b="1" dirty="0" smtClean="0">
                <a:solidFill>
                  <a:srgbClr val="FF0000"/>
                </a:solidFill>
              </a:rPr>
              <a:t>SYSTEM ENGINEERING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BY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Ms. B. KEERTHI SAMHITHA </a:t>
            </a:r>
            <a:r>
              <a:rPr lang="en-US" sz="2000" dirty="0" smtClean="0">
                <a:solidFill>
                  <a:schemeClr val="tx1"/>
                </a:solidFill>
              </a:rPr>
              <a:t>&amp;</a:t>
            </a:r>
            <a:r>
              <a:rPr lang="en-US" sz="2000" b="1" dirty="0" smtClean="0">
                <a:solidFill>
                  <a:schemeClr val="tx1"/>
                </a:solidFill>
              </a:rPr>
              <a:t> Ms. SUJA. C. </a:t>
            </a:r>
            <a:r>
              <a:rPr lang="en-US" sz="2000" b="1" dirty="0">
                <a:solidFill>
                  <a:schemeClr val="tx1"/>
                </a:solidFill>
              </a:rPr>
              <a:t>M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Assistant Professor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Department of CSE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6" y="116632"/>
            <a:ext cx="893326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SQA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136904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60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11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8856984" cy="665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63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SQA ACTIVITIES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12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57018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629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SQA ACTIVITIES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13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7"/>
            <a:ext cx="8136904" cy="458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0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SQA ACTIVITIES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14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424936" cy="462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04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SQA ACTIVITIES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15</a:t>
            </a:fld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18645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1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CONCEPTS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16</a:t>
            </a:fld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72181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236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SQA TECHNIQUES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17</a:t>
            </a:fld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73783"/>
            <a:ext cx="7920880" cy="565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75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18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6" y="0"/>
            <a:ext cx="9057270" cy="666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49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19</a:t>
            </a:fld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1" y="31010"/>
            <a:ext cx="9001000" cy="636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62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SYLLUBUS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1296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4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20</a:t>
            </a:fld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83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IMPACT OF OBJECT ORIENTATION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ON TESTING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21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OBJECT ORIENTED APPLICATIONS </a:t>
            </a:r>
          </a:p>
          <a:p>
            <a:pPr lvl="1"/>
            <a:r>
              <a:rPr lang="en-US" dirty="0" smtClean="0"/>
              <a:t>WHY IT IS DIFFERENT? </a:t>
            </a:r>
          </a:p>
          <a:p>
            <a:pPr lvl="1"/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09625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3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OBJECT ORIENTATION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ON </a:t>
            </a:r>
            <a:r>
              <a:rPr lang="en-US" b="1" dirty="0"/>
              <a:t>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22</a:t>
            </a:fld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78659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707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OBJECT ORIENTATION </a:t>
            </a:r>
            <a:br>
              <a:rPr lang="en-US" b="1" dirty="0"/>
            </a:br>
            <a:r>
              <a:rPr lang="en-US" b="1" dirty="0"/>
              <a:t>ON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23</a:t>
            </a:fld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136904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15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STRATEGIC ISSUES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24</a:t>
            </a:fld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64096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3166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OO TESTING TECHNIQUES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25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/>
              <a:t>State model based testing</a:t>
            </a:r>
            <a:r>
              <a:rPr lang="en-IN" dirty="0"/>
              <a:t> − This encompasses state coverage, state transition coverage, and state transition path coverage.</a:t>
            </a:r>
          </a:p>
          <a:p>
            <a:r>
              <a:rPr lang="en-IN" b="1" dirty="0"/>
              <a:t>Use case based testing</a:t>
            </a:r>
            <a:r>
              <a:rPr lang="en-IN" dirty="0"/>
              <a:t> − Each scenario in each use case is tested.</a:t>
            </a:r>
          </a:p>
          <a:p>
            <a:r>
              <a:rPr lang="en-IN" b="1" dirty="0"/>
              <a:t>Class diagram based testing</a:t>
            </a:r>
            <a:r>
              <a:rPr lang="en-IN" dirty="0"/>
              <a:t> − Each class, derived class, associations, and aggregations are tested.</a:t>
            </a:r>
          </a:p>
          <a:p>
            <a:r>
              <a:rPr lang="en-IN" b="1" dirty="0"/>
              <a:t>Sequence diagram based testing</a:t>
            </a:r>
            <a:r>
              <a:rPr lang="en-IN" dirty="0"/>
              <a:t> − The methods in the messages in the sequence diagrams are tested.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5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TESTING OOA &amp; OOD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26</a:t>
            </a:fld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590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TESTING MODELS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27</a:t>
            </a:fld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8353109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963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MODEL TESTING APPROACH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28</a:t>
            </a:fld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276244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7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EXAMPLES OF ANALYSIS &amp; </a:t>
            </a:r>
            <a:br>
              <a:rPr lang="en-US" b="1" dirty="0" smtClean="0"/>
            </a:br>
            <a:r>
              <a:rPr lang="en-US" b="1" dirty="0" smtClean="0"/>
              <a:t>DESIGN MODELS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29</a:t>
            </a:fld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7200800" cy="4830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78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SYLLUBUS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568952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19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TESTING OO CODE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Ms. B KEERTHI SAMHITHA, </a:t>
            </a:r>
            <a:r>
              <a:rPr lang="en-US" dirty="0" err="1" smtClean="0"/>
              <a:t>Asst</a:t>
            </a:r>
            <a:r>
              <a:rPr lang="en-US" dirty="0" smtClean="0"/>
              <a:t> Prof - CSE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30</a:t>
            </a:fld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68685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128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THE STRUCTURED TESTING </a:t>
            </a:r>
            <a:br>
              <a:rPr lang="en-US" b="1" dirty="0" smtClean="0"/>
            </a:br>
            <a:r>
              <a:rPr lang="en-US" b="1" dirty="0" smtClean="0"/>
              <a:t>PYRAMID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31</a:t>
            </a:fld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537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/>
          <a:lstStyle/>
          <a:p>
            <a:r>
              <a:rPr lang="en-US" b="1" dirty="0" smtClean="0"/>
              <a:t>OO TESTING PYRAMID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32</a:t>
            </a:fld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650"/>
            <a:ext cx="9144000" cy="55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7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UNIT TEST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33</a:t>
            </a:fld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24155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4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34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39"/>
            <a:ext cx="8856984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1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METHODS FOR GENERATING TEST CASES FOR UNIT TESTING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35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628800"/>
            <a:ext cx="78676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7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CLASS TEST CASE DESIGN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Ms. B KEERTHI SAMHITHA, </a:t>
            </a:r>
            <a:r>
              <a:rPr lang="en-US" dirty="0" err="1" smtClean="0"/>
              <a:t>Asst</a:t>
            </a:r>
            <a:r>
              <a:rPr lang="en-US" dirty="0" smtClean="0"/>
              <a:t> Prof - CSE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36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12" y="1268760"/>
            <a:ext cx="853440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8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CHALLENGES IN CLASS TESTING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37</a:t>
            </a:fld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56895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49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METHODS TO TEST </a:t>
            </a:r>
            <a:br>
              <a:rPr lang="en-US" b="1" dirty="0" smtClean="0"/>
            </a:br>
            <a:r>
              <a:rPr lang="en-US" b="1" dirty="0" smtClean="0"/>
              <a:t>WITHIN CLASSES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38</a:t>
            </a:fld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397723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95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STATE TRANSITION TESTING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39</a:t>
            </a:fld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33985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7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SYLLUBUS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56895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40</a:t>
            </a:fld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71296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811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INTEGRATION TESTING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41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6" y="1344686"/>
            <a:ext cx="9112804" cy="549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560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VALIDATION TESTING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42</a:t>
            </a:fld>
            <a:endParaRPr 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943612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252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 TESTING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43</a:t>
            </a:fld>
            <a:endParaRPr lang="en-US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424936" cy="504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856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TEST PLANNING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44</a:t>
            </a:fld>
            <a:endParaRPr lang="en-US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832368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694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8934564" cy="677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453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TEST PLAN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7113269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090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TEST CASES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47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7056784" cy="475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86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48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98"/>
            <a:ext cx="5904656" cy="3213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6552728" cy="3861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329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-6571"/>
            <a:ext cx="4387638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02249"/>
            <a:ext cx="4989562" cy="3384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23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107504" y="116632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COURSE OUTCOMES</a:t>
            </a:r>
            <a:endParaRPr lang="en-US" sz="54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578053"/>
              </p:ext>
            </p:extLst>
          </p:nvPr>
        </p:nvGraphicFramePr>
        <p:xfrm>
          <a:off x="539552" y="1124744"/>
          <a:ext cx="8136904" cy="5178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588"/>
                <a:gridCol w="6608316"/>
              </a:tblGrid>
              <a:tr h="5546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CO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basics object model for System development.</a:t>
                      </a:r>
                      <a:endParaRPr lang="en-US" sz="2000" b="1" dirty="0"/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2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object Oriented Methodologies</a:t>
                      </a:r>
                      <a:endParaRPr lang="en-US" sz="2000" b="1" dirty="0"/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3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Express software design with UML diagrams.</a:t>
                      </a:r>
                      <a:endParaRPr lang="en-US" sz="2000" b="1" dirty="0"/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4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concept of Relationships.</a:t>
                      </a:r>
                      <a:endParaRPr lang="en-US" sz="2000" b="1" dirty="0"/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5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 software applications using OO concepts</a:t>
                      </a:r>
                    </a:p>
                    <a:p>
                      <a:endParaRPr lang="en-US" sz="2000" b="1" dirty="0"/>
                    </a:p>
                  </a:txBody>
                  <a:tcPr/>
                </a:tc>
              </a:tr>
              <a:tr h="77071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 6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various testing methodologies for OO software.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1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SYSTEM USABILITY &amp; USER SATISFACTION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50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6768752" cy="4132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132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51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9" y="18186"/>
            <a:ext cx="8995327" cy="623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170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4" y="1357071"/>
            <a:ext cx="9160368" cy="448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764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53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68113"/>
            <a:ext cx="6953250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528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54</a:t>
            </a:fld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484784"/>
            <a:ext cx="814387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056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55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640960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42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UNIT 5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988840"/>
            <a:ext cx="8229600" cy="9361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400" b="1" dirty="0" smtClean="0"/>
              <a:t>SOFTWARE QUALITY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2976"/>
            <a:ext cx="9144000" cy="110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9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SOFTWARE QUALITY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ASSURANCE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67761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76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SOFTWARE QUALITY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ASSURANCE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80920" cy="472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6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SOFTWARE QUALITY </a:t>
            </a:r>
            <a:br>
              <a:rPr lang="en-US" b="1" dirty="0"/>
            </a:br>
            <a:r>
              <a:rPr lang="en-US" b="1" dirty="0"/>
              <a:t>ASSURANCE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 smtClean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38496"/>
            <a:ext cx="84201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0" y="3573016"/>
            <a:ext cx="83439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4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808</Words>
  <Application>Microsoft Office PowerPoint</Application>
  <PresentationFormat>On-screen Show (4:3)</PresentationFormat>
  <Paragraphs>179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SCSA1401</vt:lpstr>
      <vt:lpstr>SYLLUBUS</vt:lpstr>
      <vt:lpstr>SYLLUBUS</vt:lpstr>
      <vt:lpstr>SYLLUBUS</vt:lpstr>
      <vt:lpstr>COURSE OUTCOMES</vt:lpstr>
      <vt:lpstr>UNIT 5</vt:lpstr>
      <vt:lpstr>SOFTWARE QUALITY  ASSURANCE</vt:lpstr>
      <vt:lpstr>SOFTWARE QUALITY  ASSURANCE</vt:lpstr>
      <vt:lpstr>SOFTWARE QUALITY  ASSURANCE</vt:lpstr>
      <vt:lpstr>SQA</vt:lpstr>
      <vt:lpstr>PowerPoint Presentation</vt:lpstr>
      <vt:lpstr>SQA ACTIVITIES</vt:lpstr>
      <vt:lpstr>SQA ACTIVITIES</vt:lpstr>
      <vt:lpstr>SQA ACTIVITIES</vt:lpstr>
      <vt:lpstr>SQA ACTIVITIES</vt:lpstr>
      <vt:lpstr>QUALITY CONCEPTS</vt:lpstr>
      <vt:lpstr>SQA TECHNIQUES</vt:lpstr>
      <vt:lpstr>PowerPoint Presentation</vt:lpstr>
      <vt:lpstr>PowerPoint Presentation</vt:lpstr>
      <vt:lpstr>PowerPoint Presentation</vt:lpstr>
      <vt:lpstr>IMPACT OF OBJECT ORIENTATION  ON TESTING</vt:lpstr>
      <vt:lpstr>OBJECT ORIENTATION  ON TESTING</vt:lpstr>
      <vt:lpstr>OBJECT ORIENTATION  ON TESTING</vt:lpstr>
      <vt:lpstr>STRATEGIC ISSUES</vt:lpstr>
      <vt:lpstr>OO TESTING TECHNIQUES</vt:lpstr>
      <vt:lpstr>TESTING OOA &amp; OOD MODELS</vt:lpstr>
      <vt:lpstr>TESTING MODELS</vt:lpstr>
      <vt:lpstr>MODEL TESTING APPROACH</vt:lpstr>
      <vt:lpstr>EXAMPLES OF ANALYSIS &amp;  DESIGN MODELS</vt:lpstr>
      <vt:lpstr>TESTING OO CODE</vt:lpstr>
      <vt:lpstr>THE STRUCTURED TESTING  PYRAMID</vt:lpstr>
      <vt:lpstr>OO TESTING PYRAMID</vt:lpstr>
      <vt:lpstr>UNIT TEST</vt:lpstr>
      <vt:lpstr>PowerPoint Presentation</vt:lpstr>
      <vt:lpstr>METHODS FOR GENERATING TEST CASES FOR UNIT TESTING</vt:lpstr>
      <vt:lpstr>CLASS TEST CASE DESIGN</vt:lpstr>
      <vt:lpstr>CHALLENGES IN CLASS TESTING</vt:lpstr>
      <vt:lpstr>WHAT METHODS TO TEST  WITHIN CLASSES</vt:lpstr>
      <vt:lpstr>STATE TRANSITION TESTING</vt:lpstr>
      <vt:lpstr>EXAMPLE</vt:lpstr>
      <vt:lpstr>INTEGRATION TESTING</vt:lpstr>
      <vt:lpstr>VALIDATION TESTING</vt:lpstr>
      <vt:lpstr>SYSTEM TESTING</vt:lpstr>
      <vt:lpstr>TEST PLANNING</vt:lpstr>
      <vt:lpstr>PowerPoint Presentation</vt:lpstr>
      <vt:lpstr>TEST PLAN</vt:lpstr>
      <vt:lpstr>TEST CASES</vt:lpstr>
      <vt:lpstr>PowerPoint Presentation</vt:lpstr>
      <vt:lpstr>PowerPoint Presentation</vt:lpstr>
      <vt:lpstr>SYSTEM USABILITY &amp; USER SATISFACTION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202</cp:revision>
  <dcterms:created xsi:type="dcterms:W3CDTF">2020-08-23T13:35:42Z</dcterms:created>
  <dcterms:modified xsi:type="dcterms:W3CDTF">2021-05-14T15:22:57Z</dcterms:modified>
</cp:coreProperties>
</file>